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84" autoAdjust="0"/>
  </p:normalViewPr>
  <p:slideViewPr>
    <p:cSldViewPr>
      <p:cViewPr varScale="1">
        <p:scale>
          <a:sx n="48" d="100"/>
          <a:sy n="48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1597</Words>
  <Application>Microsoft Macintosh PowerPoint</Application>
  <PresentationFormat>Diavoorstelling (4:3)</PresentationFormat>
  <Paragraphs>162</Paragraphs>
  <Slides>25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PowerPoint-presentatie</vt:lpstr>
      <vt:lpstr>Helden…</vt:lpstr>
      <vt:lpstr>… en heldinnen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Codename Future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Super Heroes</dc:title>
  <dc:subject>vrouwenrechten</dc:subject>
  <dc:creator>Codename Future</dc:creator>
  <cp:lastModifiedBy>A Driessen</cp:lastModifiedBy>
  <cp:revision>259</cp:revision>
  <dcterms:created xsi:type="dcterms:W3CDTF">2013-11-06T10:27:27Z</dcterms:created>
  <dcterms:modified xsi:type="dcterms:W3CDTF">2014-03-27T14:27:11Z</dcterms:modified>
</cp:coreProperties>
</file>